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-264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2942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631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977747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Sanskriti Samvaad: Unveiling Museum Stories with AI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6319599" y="518564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the Sanskriti Samvaad! This project aims to bring world culture and history to life through AI-powered conversations in Hindi. Join us on this journey as we explore the hidden stories of museums.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825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054548" y="2907983"/>
            <a:ext cx="4765119" cy="5955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0"/>
              </a:lnSpc>
              <a:buNone/>
            </a:pPr>
            <a:r>
              <a:rPr lang="en-US" sz="3752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</a:t>
            </a:r>
            <a:endParaRPr lang="en-US" sz="3752" dirty="0"/>
          </a:p>
        </p:txBody>
      </p:sp>
      <p:sp>
        <p:nvSpPr>
          <p:cNvPr id="6" name="Shape 3"/>
          <p:cNvSpPr/>
          <p:nvPr/>
        </p:nvSpPr>
        <p:spPr>
          <a:xfrm>
            <a:off x="7303175" y="3789402"/>
            <a:ext cx="23812" cy="3914775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6433542" y="4140756"/>
            <a:ext cx="667107" cy="23813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7100649" y="3938349"/>
            <a:ext cx="428863" cy="42886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263051" y="3974068"/>
            <a:ext cx="104061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14"/>
              </a:lnSpc>
              <a:buNone/>
            </a:pPr>
            <a:r>
              <a:rPr lang="en-US" sz="225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251" dirty="0"/>
          </a:p>
        </p:txBody>
      </p:sp>
      <p:sp>
        <p:nvSpPr>
          <p:cNvPr id="10" name="Text 7"/>
          <p:cNvSpPr/>
          <p:nvPr/>
        </p:nvSpPr>
        <p:spPr>
          <a:xfrm>
            <a:off x="3568898" y="3979902"/>
            <a:ext cx="2697956" cy="2977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45"/>
              </a:lnSpc>
              <a:buNone/>
            </a:pPr>
            <a:r>
              <a:rPr lang="en-US" sz="187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Summary of the Journey</a:t>
            </a:r>
            <a:endParaRPr lang="en-US" sz="1876" dirty="0"/>
          </a:p>
        </p:txBody>
      </p:sp>
      <p:sp>
        <p:nvSpPr>
          <p:cNvPr id="11" name="Text 8"/>
          <p:cNvSpPr/>
          <p:nvPr/>
        </p:nvSpPr>
        <p:spPr>
          <a:xfrm>
            <a:off x="3054548" y="4391978"/>
            <a:ext cx="3212306" cy="9147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401"/>
              </a:lnSpc>
              <a:buNone/>
            </a:pPr>
            <a:r>
              <a:rPr lang="en-US" sz="150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have successfully brought museum stories to life through the medium of cultural dialogue.</a:t>
            </a:r>
            <a:endParaRPr lang="en-US" sz="1501" dirty="0"/>
          </a:p>
        </p:txBody>
      </p:sp>
      <p:sp>
        <p:nvSpPr>
          <p:cNvPr id="12" name="Shape 9"/>
          <p:cNvSpPr/>
          <p:nvPr/>
        </p:nvSpPr>
        <p:spPr>
          <a:xfrm>
            <a:off x="7529513" y="5093613"/>
            <a:ext cx="667107" cy="23813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7100649" y="4891207"/>
            <a:ext cx="428863" cy="42886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7238286" y="4926925"/>
            <a:ext cx="153591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14"/>
              </a:lnSpc>
              <a:buNone/>
            </a:pPr>
            <a:r>
              <a:rPr lang="en-US" sz="225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251" dirty="0"/>
          </a:p>
        </p:txBody>
      </p:sp>
      <p:sp>
        <p:nvSpPr>
          <p:cNvPr id="15" name="Text 12"/>
          <p:cNvSpPr/>
          <p:nvPr/>
        </p:nvSpPr>
        <p:spPr>
          <a:xfrm>
            <a:off x="8363307" y="4932759"/>
            <a:ext cx="3173254" cy="2977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45"/>
              </a:lnSpc>
              <a:buNone/>
            </a:pPr>
            <a:r>
              <a:rPr lang="en-US" sz="187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Learnings and Achievements</a:t>
            </a:r>
            <a:endParaRPr lang="en-US" sz="1876" dirty="0"/>
          </a:p>
        </p:txBody>
      </p:sp>
      <p:sp>
        <p:nvSpPr>
          <p:cNvPr id="16" name="Text 13"/>
          <p:cNvSpPr/>
          <p:nvPr/>
        </p:nvSpPr>
        <p:spPr>
          <a:xfrm>
            <a:off x="8363307" y="5344835"/>
            <a:ext cx="3212425" cy="9147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01"/>
              </a:lnSpc>
              <a:buNone/>
            </a:pPr>
            <a:r>
              <a:rPr lang="en-US" sz="150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this journey, we have gained several important learnings and achieved excellent accomplishments.</a:t>
            </a:r>
            <a:endParaRPr lang="en-US" sz="1501" dirty="0"/>
          </a:p>
        </p:txBody>
      </p:sp>
      <p:sp>
        <p:nvSpPr>
          <p:cNvPr id="17" name="Shape 14"/>
          <p:cNvSpPr/>
          <p:nvPr/>
        </p:nvSpPr>
        <p:spPr>
          <a:xfrm>
            <a:off x="6433542" y="6042779"/>
            <a:ext cx="667107" cy="23813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7100649" y="5840373"/>
            <a:ext cx="428863" cy="42886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7235428" y="5876092"/>
            <a:ext cx="159306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14"/>
              </a:lnSpc>
              <a:buNone/>
            </a:pPr>
            <a:r>
              <a:rPr lang="en-US" sz="225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251" dirty="0"/>
          </a:p>
        </p:txBody>
      </p:sp>
      <p:sp>
        <p:nvSpPr>
          <p:cNvPr id="20" name="Text 17"/>
          <p:cNvSpPr/>
          <p:nvPr/>
        </p:nvSpPr>
        <p:spPr>
          <a:xfrm>
            <a:off x="3884295" y="5881926"/>
            <a:ext cx="2382560" cy="2977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45"/>
              </a:lnSpc>
              <a:buNone/>
            </a:pPr>
            <a:r>
              <a:rPr lang="en-US" sz="187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Future Direction</a:t>
            </a:r>
            <a:endParaRPr lang="en-US" sz="1876" dirty="0"/>
          </a:p>
        </p:txBody>
      </p:sp>
      <p:sp>
        <p:nvSpPr>
          <p:cNvPr id="21" name="Text 18"/>
          <p:cNvSpPr/>
          <p:nvPr/>
        </p:nvSpPr>
        <p:spPr>
          <a:xfrm>
            <a:off x="3054548" y="6294001"/>
            <a:ext cx="3212306" cy="12196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401"/>
              </a:lnSpc>
              <a:buNone/>
            </a:pPr>
            <a:r>
              <a:rPr lang="en-US" sz="150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hope that this project will expand and progress further in the future and provide people with a deep understanding of culture.</a:t>
            </a:r>
            <a:endParaRPr lang="en-US" sz="150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2815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508647" y="591264"/>
            <a:ext cx="7219117" cy="6718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91"/>
              </a:lnSpc>
              <a:buNone/>
            </a:pPr>
            <a:r>
              <a:rPr lang="en-US" sz="4233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Architecture Preview</a:t>
            </a:r>
            <a:endParaRPr lang="en-US" sz="4233" dirty="0"/>
          </a:p>
        </p:txBody>
      </p:sp>
      <p:sp>
        <p:nvSpPr>
          <p:cNvPr id="5" name="Text 3"/>
          <p:cNvSpPr/>
          <p:nvPr/>
        </p:nvSpPr>
        <p:spPr>
          <a:xfrm>
            <a:off x="2508647" y="1585674"/>
            <a:ext cx="2687836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46"/>
              </a:lnSpc>
              <a:buNone/>
            </a:pPr>
            <a:r>
              <a:rPr lang="en-US" sz="211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Contributors:</a:t>
            </a:r>
            <a:endParaRPr lang="en-US" sz="2116" dirty="0"/>
          </a:p>
        </p:txBody>
      </p:sp>
      <p:sp>
        <p:nvSpPr>
          <p:cNvPr id="6" name="Text 4"/>
          <p:cNvSpPr/>
          <p:nvPr/>
        </p:nvSpPr>
        <p:spPr>
          <a:xfrm>
            <a:off x="2508647" y="2244209"/>
            <a:ext cx="9613106" cy="3439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9"/>
              </a:lnSpc>
              <a:buNone/>
            </a:pPr>
            <a:r>
              <a:rPr lang="en-US" sz="1693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           </a:t>
            </a:r>
            <a:r>
              <a:rPr lang="en-US" sz="1693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Santanu</a:t>
            </a:r>
            <a:r>
              <a:rPr lang="en-US" sz="1693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                </a:t>
            </a:r>
            <a:r>
              <a:rPr lang="en-US" sz="1693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Satyam</a:t>
            </a:r>
            <a:r>
              <a:rPr lang="en-US" sz="1693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                </a:t>
            </a:r>
            <a:r>
              <a:rPr lang="en-US" sz="1693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Somnath</a:t>
            </a:r>
            <a:r>
              <a:rPr lang="en-US" sz="1693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             </a:t>
            </a:r>
            <a:r>
              <a:rPr lang="en-US" sz="1693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Prithviraj</a:t>
            </a:r>
            <a:r>
              <a:rPr lang="en-US" sz="1693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              </a:t>
            </a:r>
            <a:r>
              <a:rPr lang="en-US" sz="1693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Abhishek</a:t>
            </a:r>
            <a:endParaRPr lang="en-US" sz="1693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9534" y="2968823"/>
            <a:ext cx="1612702" cy="1612702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162" y="2968823"/>
            <a:ext cx="1612702" cy="1612702"/>
          </a:xfrm>
          <a:prstGeom prst="rect">
            <a:avLst/>
          </a:prstGeom>
        </p:spPr>
      </p:pic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790" y="2968823"/>
            <a:ext cx="1612702" cy="1612702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3418" y="2968823"/>
            <a:ext cx="1612702" cy="1612702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78045" y="2968823"/>
            <a:ext cx="1612702" cy="161270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508647" y="5177195"/>
            <a:ext cx="2687836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46"/>
              </a:lnSpc>
              <a:buNone/>
            </a:pPr>
            <a:r>
              <a:rPr lang="en-US" sz="211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Museum Data</a:t>
            </a:r>
            <a:endParaRPr lang="en-US" sz="2116" dirty="0"/>
          </a:p>
        </p:txBody>
      </p:sp>
      <p:sp>
        <p:nvSpPr>
          <p:cNvPr id="13" name="Text 6"/>
          <p:cNvSpPr/>
          <p:nvPr/>
        </p:nvSpPr>
        <p:spPr>
          <a:xfrm>
            <a:off x="2508647" y="5728216"/>
            <a:ext cx="2854285" cy="1719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9"/>
              </a:lnSpc>
              <a:buNone/>
            </a:pPr>
            <a:r>
              <a:rPr lang="en-US" sz="1693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Metropolitan Museum of Art presents over 5,000 years of art from around the world for everyone to experience and enjoy.</a:t>
            </a:r>
            <a:endParaRPr lang="en-US" sz="1693" dirty="0"/>
          </a:p>
        </p:txBody>
      </p:sp>
      <p:sp>
        <p:nvSpPr>
          <p:cNvPr id="14" name="Text 7"/>
          <p:cNvSpPr/>
          <p:nvPr/>
        </p:nvSpPr>
        <p:spPr>
          <a:xfrm>
            <a:off x="5895142" y="5177195"/>
            <a:ext cx="2823805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46"/>
              </a:lnSpc>
              <a:buNone/>
            </a:pPr>
            <a:r>
              <a:rPr lang="en-US" sz="211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Multilingual sentiment</a:t>
            </a:r>
            <a:endParaRPr lang="en-US" sz="2116" dirty="0"/>
          </a:p>
        </p:txBody>
      </p:sp>
      <p:sp>
        <p:nvSpPr>
          <p:cNvPr id="15" name="Text 8"/>
          <p:cNvSpPr/>
          <p:nvPr/>
        </p:nvSpPr>
        <p:spPr>
          <a:xfrm>
            <a:off x="5895142" y="5728216"/>
            <a:ext cx="2854285" cy="17198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9"/>
              </a:lnSpc>
              <a:buNone/>
            </a:pPr>
            <a:r>
              <a:rPr lang="en-US" sz="1693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Our goal is for the chatbot to converse in multiple languages so that museum stories can be made accessible to international audiences.</a:t>
            </a:r>
            <a:endParaRPr lang="en-US" sz="1693" dirty="0"/>
          </a:p>
        </p:txBody>
      </p:sp>
      <p:sp>
        <p:nvSpPr>
          <p:cNvPr id="16" name="Text 9"/>
          <p:cNvSpPr/>
          <p:nvPr/>
        </p:nvSpPr>
        <p:spPr>
          <a:xfrm>
            <a:off x="9281636" y="5177195"/>
            <a:ext cx="2687836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46"/>
              </a:lnSpc>
              <a:buNone/>
            </a:pPr>
            <a:r>
              <a:rPr lang="en-US" sz="2116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Soul of the chatbot</a:t>
            </a:r>
            <a:endParaRPr lang="en-US" sz="2116" dirty="0"/>
          </a:p>
        </p:txBody>
      </p:sp>
      <p:sp>
        <p:nvSpPr>
          <p:cNvPr id="17" name="Text 10"/>
          <p:cNvSpPr/>
          <p:nvPr/>
        </p:nvSpPr>
        <p:spPr>
          <a:xfrm>
            <a:off x="9281636" y="5728216"/>
            <a:ext cx="2854285" cy="1375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9"/>
              </a:lnSpc>
              <a:buNone/>
            </a:pPr>
            <a:r>
              <a:rPr lang="en-US" sz="1693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project uses state-of-the-art models such as LLAVA to enable efficient conversations and image context extraction.</a:t>
            </a:r>
            <a:endParaRPr lang="en-US" sz="1693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048708"/>
            <a:ext cx="798873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Research and Preparation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324993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22509" y="3291602"/>
            <a:ext cx="1213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33262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Collection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806666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the initial phase, we collected a vast database from museums. It included text and images.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324993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5757863" y="3291602"/>
            <a:ext cx="17907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3326249"/>
            <a:ext cx="316277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Curation and Processing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3806666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data was cleaned, ensuring accuracy and relevance. This process was crucial.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26863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90243" y="5310307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3449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Standardization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5825371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data was organized in a standardized format for effective handling by the chatbot.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348389" y="1621036"/>
            <a:ext cx="843748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Art of Conversation Building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348389" y="2759750"/>
            <a:ext cx="4855726" cy="1635562"/>
          </a:xfrm>
          <a:prstGeom prst="roundRect">
            <a:avLst>
              <a:gd name="adj" fmla="val 4076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2570559" y="2981920"/>
            <a:ext cx="29651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Question Construction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570559" y="3462338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prepared specific questions to assist viewers in exploring museum stories.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759750"/>
            <a:ext cx="4855726" cy="1635562"/>
          </a:xfrm>
          <a:prstGeom prst="roundRect">
            <a:avLst>
              <a:gd name="adj" fmla="val 4076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648456" y="298192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Answers Extraction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48456" y="3462338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 these questions, we extracted logical and relevant answers from the chatbot model.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348389" y="4617482"/>
            <a:ext cx="4855726" cy="1990963"/>
          </a:xfrm>
          <a:prstGeom prst="roundRect">
            <a:avLst>
              <a:gd name="adj" fmla="val 3348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2570559" y="483965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Language Processing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570559" y="5320070"/>
            <a:ext cx="441138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transformed the data frame into sentences and conversations to make the dialogue more lively.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617482"/>
            <a:ext cx="4855726" cy="1990963"/>
          </a:xfrm>
          <a:prstGeom prst="roundRect">
            <a:avLst>
              <a:gd name="adj" fmla="val 3348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648456" y="483965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Coding Skills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48456" y="5320070"/>
            <a:ext cx="44113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All these processes are driven by complex coding practices.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8234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Language Bridge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2851071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35028" y="3073241"/>
            <a:ext cx="281487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Translation Challenge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5935028" y="3553658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Keeping in mind India's multilingual nature, we tried to solve the translation problem between English &amp; Hindi.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4628555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35028" y="4850725"/>
            <a:ext cx="775989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Transformer based Pre-trained Language Translation Model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5935028" y="5331143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mBartTokenizer</a:t>
            </a: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- </a:t>
            </a:r>
            <a:r>
              <a:rPr lang="en-US" sz="175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mBart</a:t>
            </a: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is a multilingual encoder-decoder (sequence-to-sequence) model primarily intended for translation task.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103114"/>
            <a:ext cx="773108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Success Stories of Translation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10244" y="2130743"/>
            <a:ext cx="27742" cy="4995624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5074027" y="2540377"/>
            <a:ext cx="777597" cy="27742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4574084" y="230433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763393" y="2346008"/>
            <a:ext cx="1213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2352913"/>
            <a:ext cx="304954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Evaluation of Capability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283333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conducted a comprehensive evaluation of the translation model's performance and accuracy. Used METEOR for translation model evaluation.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398109"/>
            <a:ext cx="777597" cy="27742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4574084" y="416206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4734461" y="4203740"/>
            <a:ext cx="17907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4210645"/>
            <a:ext cx="367510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Creation of Language Bridge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469106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integrated code modules in such a way that they formed a bridge between languages.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6255841"/>
            <a:ext cx="777597" cy="27742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4574084" y="601980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4731127" y="6061472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6068378"/>
            <a:ext cx="361366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Freedom of Communication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548795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 a result, viewers can enjoy museum stories without any language barriers.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185104"/>
            <a:ext cx="7269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Development of Intelligence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208999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22509" y="2131665"/>
            <a:ext cx="1213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216631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LLAVA Model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2646729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used the LLAVA model, which performs exceptionally well in Image and Text 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215772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5757863" y="2218350"/>
            <a:ext cx="17907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202238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LORA Adapter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2502802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using the LORA adapter, we customized the original model and enhanced its capabilities.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90243" y="5310307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8F4E805-5502-47D5-323A-BE002E15A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6113" y="4053683"/>
            <a:ext cx="7771533" cy="263498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833199" y="208999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22509" y="2131665"/>
            <a:ext cx="1213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216631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Hyper-parameters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5757863" y="2218350"/>
            <a:ext cx="17907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990243" y="5310307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8039A0D-C5E6-761B-44D2-F3EA3E1E0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2015" y="2965331"/>
            <a:ext cx="4105848" cy="307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019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348389" y="461459"/>
            <a:ext cx="656629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Emergence of Oracle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2348389" y="483048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Providing Question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5310902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chatbot takes questions as input from user which to be answered later from image input.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5770602" y="483048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Uploading Image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770602" y="5310902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Provision available for uploading the image as well as giving input as URL of the image.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9192816" y="4830604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Dissemination of Knowledge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192816" y="5658207"/>
            <a:ext cx="308907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chatbot comprehensively explains various museum narratives using images and text.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82F8929-DC0C-17D0-E1A1-30898F993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873" y="1369882"/>
            <a:ext cx="6566296" cy="32162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543</Words>
  <Application>Microsoft Office PowerPoint</Application>
  <PresentationFormat>Custom</PresentationFormat>
  <Paragraphs>81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Lora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Somnath  (24PGAI)</cp:lastModifiedBy>
  <cp:revision>6</cp:revision>
  <dcterms:created xsi:type="dcterms:W3CDTF">2024-05-01T20:42:29Z</dcterms:created>
  <dcterms:modified xsi:type="dcterms:W3CDTF">2024-05-09T14:47:12Z</dcterms:modified>
</cp:coreProperties>
</file>